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7295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6FD8EE-B2B2-C844-97D1-8EF53CCDA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40FFC6E-7B1D-8B4F-AD52-2C9E2F25C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72D88C-8D31-4646-ABED-066E6E12C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BE165B-0FC8-8449-B65A-A31B497C4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64C0EE-9F09-5B4A-A4AF-BE80D7B42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9981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72A1BC-DC64-EA41-A8AB-0DA5EEE7F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B29272-2953-9147-9819-67FB85E077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B0F370-9855-C24E-82B4-4896643F2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F11338-EF35-6D42-8040-4ED48922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4867A3-33A4-4F41-9AAF-D176C179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8926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92DB4AE-25A8-D043-892B-A3D4E76DF5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E5AD155-77D8-364E-8CF8-61D0E8B13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A6379E-C18A-1B4E-91FE-1BC1D16F7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3DE1E1-8A6F-7B4D-9EC6-42BB8B342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F26FAC-2864-9C44-8442-EED8C199F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254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873153-5745-A341-9F4D-FD775145B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A90ADC-0D03-0E47-BDD0-67FEED765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289CAF-10BB-C641-A4A6-3CCFFD14F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753E44-601A-6946-B091-5BD219A7B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461014-09C3-974A-847A-741796177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381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DC7915-6D61-904A-B54C-CDBBE634E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CC59A7-300C-5544-9E90-35ECD385C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EC92E41-5F33-A546-BF37-67E59F015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AED670-B6AA-644B-B70C-12117498E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2C2F90-BC0F-2343-819A-7FC8D6F06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726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8C924E-2799-9B47-92EF-F44F803C9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E5354A-BDB9-9747-948B-B889496AA9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C46A39-266E-7E4A-B6FF-BAA79343E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990D1C-F887-774F-A850-DE514B432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DA6F0F5-CC04-2444-BCF2-167FC05D6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BCD7D7E-45FD-5D4A-AE82-14BEB87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659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FAEDAF-1199-594C-B85C-A62DA54BE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2BEE85-D858-5447-980B-38284AD0C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4C0B768-EA95-2D49-A75A-C2EFA0C13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9827C7F-5156-6241-8BD0-F0150239FD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4EC830F-995D-CF45-8E93-5BB9B6B27B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335A85B-2D56-0742-ACC7-5368AC764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BABFCA2-E9DD-D640-B240-6DFD72D84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0ED2CF-288F-884C-9A2D-4AB21F033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8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312C39-4083-BC4F-B708-A9FD94EFE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266DD51-E12C-7A4B-B4FF-51AA7B794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20AAE4C-850C-B548-8F12-AF12DA54A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6D05742-77FA-FE42-A7A9-6BEE65EF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503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BBD66E-8D9C-6347-BBFD-101C2EB16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456A02C-9DAC-9D4F-829C-9CF13B1F0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6DD3B28-104B-A446-88E2-6996091F2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604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3F4FAA-3321-F245-8030-7E9AFD633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7C0590-A29B-A141-B215-82FF265D7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93C132A-8498-C847-A31D-4107FAD25D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61F6B6-9D4A-8F4C-BC53-B2837A96D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1E943FA-FFAB-FD41-948E-2546A336D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CF6ADD-B323-D44E-99C7-21E26C778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3591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1396DD-8B9C-9648-B855-C0D54256F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65FAD4F-F366-9142-8351-68763846C2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946E988-943C-CF47-A6C5-A9CF1D0BF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26D9604-A341-0D45-8555-C6FA201B5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F02619A-6020-0A4B-AE1F-ADA9A0DA3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DD7AB82-AFE7-C14C-AE63-57C3CF26E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112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C41A7CF-55B5-EF46-819E-577DDC1DC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A8C1A0-91A1-F647-897D-D117787FD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078197-340E-CD49-BC88-42941B26F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B1318-0EC2-8549-9415-ECF629B4AE85}" type="datetimeFigureOut">
              <a:rPr lang="de-DE" smtClean="0"/>
              <a:t>08.05.23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3F9B84-4EAA-3A43-AB62-28B1AECE2F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390CE1-8BAA-B843-8799-D3C5F11B0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37D43-3B57-D949-B570-2BC3687DE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7855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EA30AA-14DE-8948-A078-91AFF21A3D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8164AE4-C287-E944-9D80-8C2FDBB208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Grafik 6" descr="Ein Bild, das Text enthält.&#10;&#10;Automatisch generierte Beschreibung">
            <a:extLst>
              <a:ext uri="{FF2B5EF4-FFF2-40B4-BE49-F238E27FC236}">
                <a16:creationId xmlns:a16="http://schemas.microsoft.com/office/drawing/2014/main" id="{58369B98-7C48-21AE-4D9E-DA72486EE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feld 2">
            <a:extLst>
              <a:ext uri="{FF2B5EF4-FFF2-40B4-BE49-F238E27FC236}">
                <a16:creationId xmlns:a16="http://schemas.microsoft.com/office/drawing/2014/main" id="{6611A31F-6A08-C97E-E5C5-083498874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0255" y="3659186"/>
            <a:ext cx="9464566" cy="2757379"/>
          </a:xfrm>
          <a:prstGeom prst="rect">
            <a:avLst/>
          </a:prstGeom>
          <a:noFill/>
          <a:ln>
            <a:noFill/>
          </a:ln>
        </p:spPr>
        <p:txBody>
          <a:bodyPr lIns="144000" tIns="108000" rIns="180000" bIns="108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Enterprise | Interest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828039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974A03683C16745ABBE287E7CFD9012" ma:contentTypeVersion="54" ma:contentTypeDescription="Ein neues Dokument erstellen." ma:contentTypeScope="" ma:versionID="c146856806aab6e7a9a508e8644de071">
  <xsd:schema xmlns:xsd="http://www.w3.org/2001/XMLSchema" xmlns:xs="http://www.w3.org/2001/XMLSchema" xmlns:p="http://schemas.microsoft.com/office/2006/metadata/properties" xmlns:ns1="http://schemas.microsoft.com/sharepoint/v3" xmlns:ns2="01f689fd-ce1f-496c-86e8-16f6d5a6466c" xmlns:ns3="98b12467-c142-4334-9d31-02be22bc2c62" targetNamespace="http://schemas.microsoft.com/office/2006/metadata/properties" ma:root="true" ma:fieldsID="9bd392dd8b73fb465dd11c969604158f" ns1:_="" ns2:_="" ns3:_="">
    <xsd:import namespace="http://schemas.microsoft.com/sharepoint/v3"/>
    <xsd:import namespace="01f689fd-ce1f-496c-86e8-16f6d5a6466c"/>
    <xsd:import namespace="98b12467-c142-4334-9d31-02be22bc2c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f689fd-ce1f-496c-86e8-16f6d5a646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310362f-e38e-49da-9511-9b6ae3967e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2467-c142-4334-9d31-02be22bc2c6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5999820-1c16-469a-9680-f843739cf9ea}" ma:internalName="TaxCatchAll" ma:showField="CatchAllData" ma:web="98b12467-c142-4334-9d31-02be22bc2c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olicyDirtyBag xmlns="microsoft.office.server.policy.changes">
  <Microsoft.Office.RecordsManagement.PolicyFeatures.Expiration op="Delete"/>
</PolicyDirtyBag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AF91B1-A1EC-4AA9-A949-33CF1B8352CB}"/>
</file>

<file path=customXml/itemProps2.xml><?xml version="1.0" encoding="utf-8"?>
<ds:datastoreItem xmlns:ds="http://schemas.openxmlformats.org/officeDocument/2006/customXml" ds:itemID="{73358E3F-08CA-4215-8CEE-21F5CCE09DCE}"/>
</file>

<file path=customXml/itemProps3.xml><?xml version="1.0" encoding="utf-8"?>
<ds:datastoreItem xmlns:ds="http://schemas.openxmlformats.org/officeDocument/2006/customXml" ds:itemID="{9DB4054D-9C9E-4CA1-812E-12D700599A6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Breitbild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Susanna Lafer</dc:creator>
  <cp:lastModifiedBy>Susanna Lafer</cp:lastModifiedBy>
  <cp:revision>2</cp:revision>
  <dcterms:created xsi:type="dcterms:W3CDTF">2023-05-02T10:59:11Z</dcterms:created>
  <dcterms:modified xsi:type="dcterms:W3CDTF">2023-05-08T07:49:53Z</dcterms:modified>
</cp:coreProperties>
</file>